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1181" y="-20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5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1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0058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04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2887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16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70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5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4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4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4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1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0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6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0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0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A0BC-5D98-4FB9-ACDA-A8B75F08434D}" type="datetimeFigureOut">
              <a:rPr lang="en-US" smtClean="0"/>
              <a:pPr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DA67D20-98E3-47F7-83DB-40A7DF5BCB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5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blagotvoritel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hyperlink" Target="http://www.blagotvoritel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77781" y="6526537"/>
            <a:ext cx="4370039" cy="2377992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094029" y="6131123"/>
            <a:ext cx="4370039" cy="158441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61" y="8611272"/>
            <a:ext cx="1252106" cy="10970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8252" y="69876"/>
            <a:ext cx="516915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Фондация „Благотворител“</a:t>
            </a:r>
          </a:p>
          <a:p>
            <a:pPr algn="ctr">
              <a:lnSpc>
                <a:spcPct val="150000"/>
              </a:lnSpc>
            </a:pPr>
            <a:r>
              <a:rPr lang="bg-BG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обявява</a:t>
            </a:r>
          </a:p>
          <a:p>
            <a:pPr algn="ctr"/>
            <a:endParaRPr lang="bg-BG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bg-BG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КОНКУРС</a:t>
            </a:r>
          </a:p>
          <a:p>
            <a:pPr algn="ctr"/>
            <a:endParaRPr lang="bg-BG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bg-BG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Млад Благотворител</a:t>
            </a:r>
          </a:p>
          <a:p>
            <a:pPr algn="ctr"/>
            <a:endParaRPr lang="bg-BG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endParaRPr lang="bg-BG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endParaRPr lang="bg-BG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986" y="2198272"/>
            <a:ext cx="6109847" cy="654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endParaRPr lang="bg-BG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sz="2000" b="1" dirty="0" smtClean="0"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за проект за благотворителна инициатива </a:t>
            </a:r>
          </a:p>
          <a:p>
            <a:pPr algn="ctr"/>
            <a:r>
              <a:rPr lang="bg-BG" sz="2000" b="1" dirty="0" smtClean="0">
                <a:solidFill>
                  <a:srgbClr val="A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на ученици</a:t>
            </a:r>
          </a:p>
          <a:p>
            <a:pPr algn="just"/>
            <a:endParaRPr lang="bg-BG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b="1" dirty="0" smtClean="0">
                <a:latin typeface="Arial Narrow" panose="020B0606020202030204" pitchFamily="34" charset="0"/>
              </a:rPr>
              <a:t>Условия за кандидатстване: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Конкурсът е за ученици от </a:t>
            </a:r>
            <a:r>
              <a:rPr lang="en-US" sz="1600" b="1" dirty="0" smtClean="0">
                <a:latin typeface="Arial Narrow" panose="020B0606020202030204" pitchFamily="34" charset="0"/>
              </a:rPr>
              <a:t>8 </a:t>
            </a:r>
            <a:r>
              <a:rPr lang="bg-BG" sz="1600" b="1" dirty="0" smtClean="0">
                <a:latin typeface="Arial Narrow" panose="020B0606020202030204" pitchFamily="34" charset="0"/>
              </a:rPr>
              <a:t> до 12 клас  от цялата страна.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Фондацията ще дари 2000 лв./1000 лв.  (</a:t>
            </a:r>
            <a:r>
              <a:rPr lang="en-US" sz="1600" b="1" dirty="0" smtClean="0">
                <a:latin typeface="Arial Narrow" panose="020B0606020202030204" pitchFamily="34" charset="0"/>
              </a:rPr>
              <a:t>I </a:t>
            </a:r>
            <a:r>
              <a:rPr lang="bg-BG" sz="1600" b="1" dirty="0" smtClean="0">
                <a:latin typeface="Arial Narrow" panose="020B0606020202030204" pitchFamily="34" charset="0"/>
              </a:rPr>
              <a:t>и </a:t>
            </a:r>
            <a:r>
              <a:rPr lang="en-US" sz="1600" b="1" dirty="0" smtClean="0">
                <a:latin typeface="Arial Narrow" panose="020B0606020202030204" pitchFamily="34" charset="0"/>
              </a:rPr>
              <a:t>II </a:t>
            </a:r>
            <a:r>
              <a:rPr lang="bg-BG" sz="1600" b="1" dirty="0" smtClean="0">
                <a:latin typeface="Arial Narrow" panose="020B0606020202030204" pitchFamily="34" charset="0"/>
              </a:rPr>
              <a:t>място)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 за реализиране на инициативата. 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Победителите </a:t>
            </a:r>
            <a:r>
              <a:rPr lang="bg-BG" sz="1600" b="1" dirty="0">
                <a:latin typeface="Arial Narrow" panose="020B0606020202030204" pitchFamily="34" charset="0"/>
              </a:rPr>
              <a:t>ще </a:t>
            </a:r>
            <a:r>
              <a:rPr lang="bg-BG" sz="1600" b="1" dirty="0" smtClean="0">
                <a:latin typeface="Arial Narrow" panose="020B0606020202030204" pitchFamily="34" charset="0"/>
              </a:rPr>
              <a:t>организират </a:t>
            </a:r>
            <a:r>
              <a:rPr lang="bg-BG" sz="1600" b="1" dirty="0">
                <a:latin typeface="Arial Narrow" panose="020B0606020202030204" pitchFamily="34" charset="0"/>
              </a:rPr>
              <a:t>дарителска </a:t>
            </a:r>
            <a:r>
              <a:rPr lang="bg-BG" sz="1600" b="1" dirty="0" smtClean="0">
                <a:latin typeface="Arial Narrow" panose="020B0606020202030204" pitchFamily="34" charset="0"/>
              </a:rPr>
              <a:t>кампания, за да осигурят </a:t>
            </a:r>
            <a:r>
              <a:rPr lang="bg-BG" sz="1600" b="1" dirty="0">
                <a:latin typeface="Arial Narrow" panose="020B0606020202030204" pitchFamily="34" charset="0"/>
              </a:rPr>
              <a:t>още </a:t>
            </a:r>
            <a:r>
              <a:rPr lang="bg-BG" sz="1600" b="1" dirty="0" smtClean="0">
                <a:latin typeface="Arial Narrow" panose="020B0606020202030204" pitchFamily="34" charset="0"/>
              </a:rPr>
              <a:t>10% от бюджета </a:t>
            </a:r>
            <a:r>
              <a:rPr lang="bg-BG" sz="1600" b="1" dirty="0">
                <a:latin typeface="Arial Narrow" panose="020B0606020202030204" pitchFamily="34" charset="0"/>
              </a:rPr>
              <a:t>за </a:t>
            </a:r>
            <a:r>
              <a:rPr lang="bg-BG" sz="1600" b="1" dirty="0" smtClean="0">
                <a:latin typeface="Arial Narrow" panose="020B0606020202030204" pitchFamily="34" charset="0"/>
              </a:rPr>
              <a:t>каузата, която ще се осъществи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 до края на учебната 201</a:t>
            </a:r>
            <a:r>
              <a:rPr lang="en-US" sz="1600" b="1" dirty="0" smtClean="0">
                <a:latin typeface="Arial Narrow" panose="020B0606020202030204" pitchFamily="34" charset="0"/>
              </a:rPr>
              <a:t>8</a:t>
            </a:r>
            <a:r>
              <a:rPr lang="bg-BG" sz="1600" b="1" dirty="0" smtClean="0">
                <a:latin typeface="Arial Narrow" panose="020B0606020202030204" pitchFamily="34" charset="0"/>
              </a:rPr>
              <a:t>/201</a:t>
            </a:r>
            <a:r>
              <a:rPr lang="en-US" sz="1600" b="1" dirty="0" smtClean="0">
                <a:latin typeface="Arial Narrow" panose="020B0606020202030204" pitchFamily="34" charset="0"/>
              </a:rPr>
              <a:t>9</a:t>
            </a:r>
            <a:r>
              <a:rPr lang="bg-BG" sz="1600" b="1" dirty="0" smtClean="0">
                <a:latin typeface="Arial Narrow" panose="020B0606020202030204" pitchFamily="34" charset="0"/>
              </a:rPr>
              <a:t> г.</a:t>
            </a:r>
          </a:p>
          <a:p>
            <a:pPr algn="ctr"/>
            <a:endParaRPr lang="bg-BG" sz="16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Проектите се изпращат </a:t>
            </a:r>
            <a:r>
              <a:rPr lang="bg-BG" sz="1600" b="1" u="sng" dirty="0" smtClean="0">
                <a:latin typeface="Arial Narrow" panose="020B0606020202030204" pitchFamily="34" charset="0"/>
              </a:rPr>
              <a:t>от 5 до 31 октомври 201</a:t>
            </a:r>
            <a:r>
              <a:rPr lang="en-US" sz="1600" b="1" u="sng" dirty="0" smtClean="0">
                <a:latin typeface="Arial Narrow" panose="020B0606020202030204" pitchFamily="34" charset="0"/>
              </a:rPr>
              <a:t>8</a:t>
            </a:r>
            <a:r>
              <a:rPr lang="bg-BG" sz="1600" b="1" u="sng" dirty="0" smtClean="0">
                <a:latin typeface="Arial Narrow" panose="020B0606020202030204" pitchFamily="34" charset="0"/>
              </a:rPr>
              <a:t> г. </a:t>
            </a:r>
            <a:r>
              <a:rPr lang="bg-BG" sz="1600" b="1" dirty="0" smtClean="0">
                <a:latin typeface="Arial Narrow" panose="020B0606020202030204" pitchFamily="34" charset="0"/>
              </a:rPr>
              <a:t>на </a:t>
            </a:r>
            <a:r>
              <a:rPr lang="en-US" sz="1600" b="1" dirty="0" smtClean="0">
                <a:solidFill>
                  <a:srgbClr val="0070C0"/>
                </a:solidFill>
                <a:latin typeface="Arial Narrow" panose="020B0606020202030204" pitchFamily="34" charset="0"/>
                <a:hlinkClick r:id="rId3"/>
              </a:rPr>
              <a:t>office@blagotvoritel.org</a:t>
            </a:r>
            <a:r>
              <a:rPr lang="en-US" sz="16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endParaRPr lang="bg-BG" sz="1600" b="1" u="sng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5-те най-добри предложения ще представят проекта си във видеокли</a:t>
            </a:r>
            <a:r>
              <a:rPr lang="bg-BG" sz="1600" b="1" dirty="0">
                <a:latin typeface="Arial Narrow" panose="020B0606020202030204" pitchFamily="34" charset="0"/>
              </a:rPr>
              <a:t>п</a:t>
            </a:r>
            <a:r>
              <a:rPr lang="bg-BG" sz="1600" b="1" dirty="0" smtClean="0">
                <a:latin typeface="Arial Narrow" panose="020B0606020202030204" pitchFamily="34" charset="0"/>
              </a:rPr>
              <a:t>.</a:t>
            </a: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Победителите ще бъдат обявени на </a:t>
            </a:r>
            <a:r>
              <a:rPr lang="bg-BG" sz="1600" b="1" u="sng" dirty="0" smtClean="0">
                <a:latin typeface="Arial Narrow" panose="020B0606020202030204" pitchFamily="34" charset="0"/>
              </a:rPr>
              <a:t>5 декември </a:t>
            </a:r>
            <a:r>
              <a:rPr lang="en-US" sz="1600" b="1" u="sng" smtClean="0">
                <a:latin typeface="Arial Narrow" panose="020B0606020202030204" pitchFamily="34" charset="0"/>
              </a:rPr>
              <a:t>201</a:t>
            </a:r>
            <a:r>
              <a:rPr lang="en-US" sz="1600" b="1" u="sng" dirty="0">
                <a:latin typeface="Arial Narrow" panose="020B0606020202030204" pitchFamily="34" charset="0"/>
              </a:rPr>
              <a:t>8</a:t>
            </a:r>
            <a:r>
              <a:rPr lang="en-US" sz="1600" b="1" u="sng" smtClean="0">
                <a:latin typeface="Arial Narrow" panose="020B0606020202030204" pitchFamily="34" charset="0"/>
              </a:rPr>
              <a:t> </a:t>
            </a:r>
            <a:r>
              <a:rPr lang="bg-BG" sz="1600" b="1" u="sng" dirty="0" smtClean="0">
                <a:latin typeface="Arial Narrow" panose="020B0606020202030204" pitchFamily="34" charset="0"/>
              </a:rPr>
              <a:t>г.  </a:t>
            </a:r>
            <a:r>
              <a:rPr lang="bg-BG" sz="1600" b="1" dirty="0" smtClean="0">
                <a:latin typeface="Arial Narrow" panose="020B0606020202030204" pitchFamily="34" charset="0"/>
              </a:rPr>
              <a:t>на специална церемония.</a:t>
            </a:r>
            <a:endParaRPr lang="en-US" sz="16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bg-BG" sz="1600" b="1" dirty="0" smtClean="0">
                <a:latin typeface="Arial Narrow" panose="020B0606020202030204" pitchFamily="34" charset="0"/>
              </a:rPr>
              <a:t>Пълната информация </a:t>
            </a:r>
            <a:r>
              <a:rPr lang="en-US" sz="1600" b="1" dirty="0" smtClean="0">
                <a:latin typeface="Arial Narrow" panose="020B0606020202030204" pitchFamily="34" charset="0"/>
              </a:rPr>
              <a:t> </a:t>
            </a:r>
            <a:r>
              <a:rPr lang="bg-BG" sz="1600" b="1" dirty="0">
                <a:latin typeface="Arial Narrow" panose="020B0606020202030204" pitchFamily="34" charset="0"/>
              </a:rPr>
              <a:t>и</a:t>
            </a:r>
            <a:r>
              <a:rPr lang="bg-BG" sz="1600" b="1" dirty="0" smtClean="0">
                <a:latin typeface="Arial Narrow" panose="020B0606020202030204" pitchFamily="34" charset="0"/>
              </a:rPr>
              <a:t> условията на конкурса ще намерите на </a:t>
            </a:r>
            <a:r>
              <a:rPr lang="es-ES" sz="1600" b="1" dirty="0" smtClean="0">
                <a:solidFill>
                  <a:srgbClr val="0099FF"/>
                </a:solidFill>
                <a:latin typeface="Arial Narrow" panose="020B0606020202030204" pitchFamily="34" charset="0"/>
                <a:hlinkClick r:id="rId4"/>
              </a:rPr>
              <a:t>www.blagotvoritel.org</a:t>
            </a:r>
            <a:r>
              <a:rPr lang="es-ES" sz="1600" b="1" dirty="0" smtClean="0">
                <a:latin typeface="Arial Narrow" panose="020B0606020202030204" pitchFamily="34" charset="0"/>
              </a:rPr>
              <a:t> </a:t>
            </a:r>
            <a:endParaRPr lang="bg-BG" sz="1600" b="1" dirty="0">
              <a:latin typeface="Arial Narrow" panose="020B0606020202030204" pitchFamily="34" charset="0"/>
            </a:endParaRPr>
          </a:p>
          <a:p>
            <a:pPr algn="ctr"/>
            <a:endParaRPr lang="en-US" dirty="0"/>
          </a:p>
          <a:p>
            <a:pPr algn="ctr"/>
            <a:r>
              <a:rPr lang="bg-BG" sz="1600" b="1" i="1" dirty="0" smtClean="0">
                <a:latin typeface="Arial Narrow" panose="020B0606020202030204" pitchFamily="34" charset="0"/>
              </a:rPr>
              <a:t>Инициативата стартира в рамките на Седмицата на фондациите и дарителите в България</a:t>
            </a:r>
            <a:endParaRPr lang="bg-BG" sz="1600" b="1" i="1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10" y="8635669"/>
            <a:ext cx="2372226" cy="10726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970" y="8437998"/>
            <a:ext cx="2053721" cy="146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5685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304</TotalTime>
  <Words>145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Trebuchet MS</vt:lpstr>
      <vt:lpstr>Wingdings 3</vt:lpstr>
      <vt:lpstr>Facet</vt:lpstr>
      <vt:lpstr>PowerPoint Presentation</vt:lpstr>
    </vt:vector>
  </TitlesOfParts>
  <Company>Blagotvoritel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Ekaterina Ruseva</dc:creator>
  <cp:lastModifiedBy>Stanislava Rasheva</cp:lastModifiedBy>
  <cp:revision>37</cp:revision>
  <dcterms:created xsi:type="dcterms:W3CDTF">2016-03-22T17:46:15Z</dcterms:created>
  <dcterms:modified xsi:type="dcterms:W3CDTF">2018-09-25T08:03:01Z</dcterms:modified>
</cp:coreProperties>
</file>